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1813" cy="151193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046" y="-77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CustomShape 2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4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0" y="0"/>
            <a:ext cx="7559640" cy="10691640"/>
          </a:xfrm>
          <a:custGeom>
            <a:avLst/>
            <a:gdLst/>
            <a:ahLst/>
            <a:cxnLst/>
            <a:rect l="0" t="0" r="r" b="b"/>
            <a:pathLst>
              <a:path w="21001" h="29701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lnTo>
                  <a:pt x="0" y="29696"/>
                </a:lnTo>
                <a:cubicBezTo>
                  <a:pt x="0" y="29698"/>
                  <a:pt x="1" y="29700"/>
                  <a:pt x="3" y="29700"/>
                </a:cubicBezTo>
                <a:lnTo>
                  <a:pt x="20996" y="29700"/>
                </a:lnTo>
                <a:cubicBezTo>
                  <a:pt x="20998" y="29700"/>
                  <a:pt x="21000" y="29698"/>
                  <a:pt x="21000" y="29696"/>
                </a:cubicBezTo>
                <a:lnTo>
                  <a:pt x="21000" y="3"/>
                </a:lnTo>
                <a:cubicBezTo>
                  <a:pt x="21000" y="1"/>
                  <a:pt x="20998" y="0"/>
                  <a:pt x="20996" y="0"/>
                </a:cubicBezTo>
                <a:lnTo>
                  <a:pt x="3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39000" cy="4802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200" spc="-1">
                <a:latin typeface="Times New Roman"/>
              </a:rPr>
              <a:t>Fai clic per modificare il formato delle note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hdr"/>
          </p:nvPr>
        </p:nvSpPr>
        <p:spPr>
          <a:xfrm>
            <a:off x="0" y="0"/>
            <a:ext cx="327168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dt"/>
          </p:nvPr>
        </p:nvSpPr>
        <p:spPr>
          <a:xfrm>
            <a:off x="4277880" y="0"/>
            <a:ext cx="3272040" cy="525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0" name="PlaceHolder 10"/>
          <p:cNvSpPr>
            <a:spLocks noGrp="1"/>
          </p:cNvSpPr>
          <p:nvPr>
            <p:ph type="ftr"/>
          </p:nvPr>
        </p:nvSpPr>
        <p:spPr>
          <a:xfrm>
            <a:off x="0" y="10156680"/>
            <a:ext cx="327168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spc="-1">
                <a:solidFill>
                  <a:srgbClr val="000000"/>
                </a:solidFill>
                <a:latin typeface="Times New Roman"/>
              </a:rPr>
              <a:t> </a:t>
            </a:r>
            <a:endParaRPr/>
          </a:p>
        </p:txBody>
      </p:sp>
      <p:sp>
        <p:nvSpPr>
          <p:cNvPr id="51" name="PlaceHolder 11"/>
          <p:cNvSpPr>
            <a:spLocks noGrp="1"/>
          </p:cNvSpPr>
          <p:nvPr>
            <p:ph type="sldNum"/>
          </p:nvPr>
        </p:nvSpPr>
        <p:spPr>
          <a:xfrm>
            <a:off x="4277880" y="10156680"/>
            <a:ext cx="3272040" cy="52560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1CB38808-9430-4F8B-939F-F94B7434BA18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804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4278240" y="10156680"/>
            <a:ext cx="3272040" cy="5256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3000"/>
              </a:lnSpc>
            </a:pPr>
            <a:fld id="{59D08CDD-179C-4261-B5D4-DA51EB3DA53F}" type="slidenum">
              <a:rPr lang="it-IT" sz="1400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93000"/>
                </a:lnSpc>
              </a:pPr>
              <a:t>1</a:t>
            </a:fld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pic>
        <p:nvPicPr>
          <p:cNvPr id="39" name="Immagine 38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  <p:pic>
        <p:nvPicPr>
          <p:cNvPr id="40" name="Immagine 39"/>
          <p:cNvPicPr/>
          <p:nvPr/>
        </p:nvPicPr>
        <p:blipFill>
          <a:blip r:embed="rId2" cstate="print"/>
          <a:stretch/>
        </p:blipFill>
        <p:spPr>
          <a:xfrm>
            <a:off x="-10487880" y="1179720"/>
            <a:ext cx="9612360" cy="7669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1761560" y="144000"/>
            <a:ext cx="9612360" cy="11657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996948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-5561640" y="52372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1761560" y="-515880"/>
            <a:ext cx="9612360" cy="3834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-5561640" y="29880"/>
            <a:ext cx="469080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-10487520" y="5237280"/>
            <a:ext cx="9612360" cy="4755240"/>
          </a:xfrm>
          <a:prstGeom prst="rect">
            <a:avLst/>
          </a:prstGeom>
        </p:spPr>
        <p:txBody>
          <a:bodyPr lIns="0" tIns="5652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761560" y="144000"/>
            <a:ext cx="9612360" cy="25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8800" spc="-1">
                <a:latin typeface="Arial"/>
              </a:rPr>
              <a:t>Fai clic per modificare il formato del testo del titolo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-10487520" y="29880"/>
            <a:ext cx="9612360" cy="9969480"/>
          </a:xfrm>
          <a:prstGeom prst="rect">
            <a:avLst/>
          </a:prstGeom>
        </p:spPr>
        <p:txBody>
          <a:bodyPr lIns="0" tIns="56520" rIns="0" bIns="0"/>
          <a:lstStyle/>
          <a:p>
            <a:pPr marL="342720" indent="-342720"/>
            <a:r>
              <a:rPr lang="it-IT" sz="6400" spc="-1">
                <a:latin typeface="Arial"/>
              </a:rPr>
              <a:t>Fai clic per modificare il formato del testo della struttura</a:t>
            </a:r>
            <a:endParaRPr/>
          </a:p>
          <a:p>
            <a:pPr marL="742680" lvl="1" indent="-285480"/>
            <a:r>
              <a:rPr lang="it-IT" sz="5600" spc="-1">
                <a:latin typeface="Arial"/>
              </a:rPr>
              <a:t>Secondo livello struttura</a:t>
            </a:r>
            <a:endParaRPr/>
          </a:p>
          <a:p>
            <a:pPr marL="1143000" lvl="2" indent="-228600">
              <a:buFont typeface="Times New Roman"/>
              <a:buChar char="•"/>
            </a:pPr>
            <a:r>
              <a:rPr lang="it-IT" sz="4800" spc="-1">
                <a:latin typeface="Arial"/>
              </a:rPr>
              <a:t>Terzo livello struttura</a:t>
            </a:r>
            <a:endParaRPr/>
          </a:p>
          <a:p>
            <a:pPr marL="1600200" lvl="3" indent="-228600">
              <a:buFont typeface="Times New Roman"/>
              <a:buChar char="–"/>
            </a:pPr>
            <a:r>
              <a:rPr lang="it-IT" sz="4000" spc="-1">
                <a:latin typeface="Arial"/>
              </a:rPr>
              <a:t>Quarto livello struttura</a:t>
            </a:r>
            <a:endParaRPr/>
          </a:p>
          <a:p>
            <a:pPr marL="2057400" lvl="4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Quinto livello struttura</a:t>
            </a:r>
            <a:endParaRPr/>
          </a:p>
          <a:p>
            <a:pPr marL="2057400" lvl="5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Sesto livello struttura</a:t>
            </a:r>
            <a:endParaRPr/>
          </a:p>
          <a:p>
            <a:pPr marL="2057400" lvl="6" indent="-228600">
              <a:buFont typeface="Times New Roman"/>
              <a:buChar char="»"/>
            </a:pPr>
            <a:r>
              <a:rPr lang="it-IT" sz="4000" spc="-1">
                <a:latin typeface="Arial"/>
              </a:rPr>
              <a:t>Settimo livello struttura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1761920" y="14255280"/>
            <a:ext cx="248112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4882760" y="14255280"/>
            <a:ext cx="3379680" cy="1033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800" spc="-1">
                <a:latin typeface="Arial"/>
              </a:rPr>
              <a:t> 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8892440" y="14255280"/>
            <a:ext cx="2481480" cy="1033560"/>
          </a:xfrm>
          <a:prstGeom prst="rect">
            <a:avLst/>
          </a:prstGeom>
        </p:spPr>
        <p:txBody>
          <a:bodyPr lIns="0" tIns="0" rIns="0" bIns="0"/>
          <a:lstStyle/>
          <a:p>
            <a:fld id="{232189F0-BBB6-4E56-B8F0-4375AD8915D0}" type="slidenum">
              <a:rPr lang="it-IT" sz="1800" spc="-1">
                <a:latin typeface="Arial"/>
              </a:rPr>
              <a:pPr/>
              <a:t>‹N›</a:t>
            </a:fld>
            <a:endParaRPr/>
          </a:p>
        </p:txBody>
      </p:sp>
      <p:pic>
        <p:nvPicPr>
          <p:cNvPr id="5" name="Picture 7" descr="../../../materiale/Testate_Footer/UNI_A3/municipio1/png/testata01_A3.png"/>
          <p:cNvPicPr/>
          <p:nvPr/>
        </p:nvPicPr>
        <p:blipFill>
          <a:blip cstate="print"/>
          <a:stretch/>
        </p:blipFill>
        <p:spPr>
          <a:xfrm>
            <a:off x="708120" y="606600"/>
            <a:ext cx="9275760" cy="1265040"/>
          </a:xfrm>
          <a:prstGeom prst="rect">
            <a:avLst/>
          </a:prstGeom>
          <a:ln>
            <a:noFill/>
          </a:ln>
        </p:spPr>
      </p:pic>
      <p:pic>
        <p:nvPicPr>
          <p:cNvPr id="6" name="Picture 8" descr="../../../materiale/Testate_Footer/UNI_A3/municipio1/png/footer01_A3.png"/>
          <p:cNvPicPr/>
          <p:nvPr/>
        </p:nvPicPr>
        <p:blipFill>
          <a:blip cstate="print"/>
          <a:stretch/>
        </p:blipFill>
        <p:spPr>
          <a:xfrm>
            <a:off x="0" y="14131800"/>
            <a:ext cx="10690200" cy="10098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png"/><Relationship Id="rId5" Type="http://schemas.openxmlformats.org/officeDocument/2006/relationships/image" Target="../media/image4.emf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hyperlink" Target="http://www.cammunicipio1.aldia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1601490" y="6767587"/>
            <a:ext cx="7347390" cy="164777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it-IT" sz="4800" spc="-1" dirty="0">
                <a:solidFill>
                  <a:srgbClr val="000000"/>
                </a:solidFill>
                <a:latin typeface="Archer"/>
              </a:rPr>
              <a:t>AREA CONTENUTO</a:t>
            </a:r>
            <a:endParaRPr dirty="0"/>
          </a:p>
        </p:txBody>
      </p:sp>
      <p:pic>
        <p:nvPicPr>
          <p:cNvPr id="54" name="Picture 18" descr="\\gs.fs.comune.milano.local\Archivio progetti Comunicazione 2017\in corso\Municipi\rivisitazione municipi\media\IdentitaVisivaMunicipidaInviare\IdentitaVisivaMunicipio1\ModelliDocumentiMunicipio1\UNIA3\UNIA3Components\jpg\footer01_A3-01.jpg"/>
          <p:cNvPicPr/>
          <p:nvPr/>
        </p:nvPicPr>
        <p:blipFill>
          <a:blip r:embed="rId3" cstate="print"/>
          <a:stretch/>
        </p:blipFill>
        <p:spPr>
          <a:xfrm>
            <a:off x="0" y="14108040"/>
            <a:ext cx="10691640" cy="1011240"/>
          </a:xfrm>
          <a:prstGeom prst="rect">
            <a:avLst/>
          </a:prstGeom>
          <a:ln>
            <a:noFill/>
          </a:ln>
        </p:spPr>
      </p:pic>
      <p:pic>
        <p:nvPicPr>
          <p:cNvPr id="55" name="Picture 19" descr="\\gs.fs.comune.milano.local\Archivio progetti Comunicazione 2017\in corso\Municipi\rivisitazione municipi\media\IdentitaVisivaMunicipidaInviare\IdentitaVisivaMunicipio1\ModelliDocumentiMunicipio1\UNIA3\UNIA3Components\jpg\testata01_A3-01.jpg"/>
          <p:cNvPicPr/>
          <p:nvPr/>
        </p:nvPicPr>
        <p:blipFill>
          <a:blip r:embed="rId4" cstate="print"/>
          <a:stretch/>
        </p:blipFill>
        <p:spPr>
          <a:xfrm>
            <a:off x="93600" y="254160"/>
            <a:ext cx="10504440" cy="1890720"/>
          </a:xfrm>
          <a:prstGeom prst="rect">
            <a:avLst/>
          </a:prstGeom>
          <a:ln>
            <a:noFill/>
          </a:ln>
        </p:spPr>
      </p:pic>
      <p:pic>
        <p:nvPicPr>
          <p:cNvPr id="56" name="Immagine 55"/>
          <p:cNvPicPr/>
          <p:nvPr/>
        </p:nvPicPr>
        <p:blipFill>
          <a:blip r:embed="rId5" cstate="print"/>
          <a:stretch/>
        </p:blipFill>
        <p:spPr>
          <a:xfrm>
            <a:off x="11615262" y="2568160"/>
            <a:ext cx="7213320" cy="1425240"/>
          </a:xfrm>
          <a:prstGeom prst="rect">
            <a:avLst/>
          </a:prstGeom>
          <a:ln>
            <a:noFill/>
          </a:ln>
        </p:spPr>
      </p:pic>
      <p:pic>
        <p:nvPicPr>
          <p:cNvPr id="58" name="Immagine 57"/>
          <p:cNvPicPr/>
          <p:nvPr/>
        </p:nvPicPr>
        <p:blipFill>
          <a:blip r:embed="rId6" cstate="print"/>
          <a:stretch/>
        </p:blipFill>
        <p:spPr>
          <a:xfrm flipV="1">
            <a:off x="1052813" y="11952163"/>
            <a:ext cx="9639000" cy="366123"/>
          </a:xfrm>
          <a:prstGeom prst="rect">
            <a:avLst/>
          </a:prstGeom>
          <a:ln>
            <a:noFill/>
          </a:ln>
        </p:spPr>
      </p:pic>
      <p:pic>
        <p:nvPicPr>
          <p:cNvPr id="8" name="Immagine 7" descr="logo Aldia orizzonta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33738" y="13464331"/>
            <a:ext cx="2304256" cy="706965"/>
          </a:xfrm>
          <a:prstGeom prst="rect">
            <a:avLst/>
          </a:prstGeom>
        </p:spPr>
      </p:pic>
      <p:pic>
        <p:nvPicPr>
          <p:cNvPr id="9" name="Immagine 8" descr="corso psicologi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5386" y="1799035"/>
            <a:ext cx="9289032" cy="103647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05346" y="11736139"/>
            <a:ext cx="100984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it-IT" sz="3600" b="1" dirty="0" smtClean="0">
                <a:latin typeface="Aharoni" pitchFamily="2" charset="-79"/>
                <a:ea typeface="Batang" pitchFamily="18" charset="-127"/>
                <a:cs typeface="Aharoni" pitchFamily="2" charset="-79"/>
              </a:rPr>
              <a:t>OGNI MERCOLEDI’ DALLE 10.15 ALLE 12.15</a:t>
            </a:r>
          </a:p>
          <a:p>
            <a:pPr algn="ctr"/>
            <a:r>
              <a:rPr lang="it-IT" sz="2400" b="1" dirty="0" smtClean="0">
                <a:latin typeface="Batang" pitchFamily="18" charset="-127"/>
                <a:ea typeface="Batang" pitchFamily="18" charset="-127"/>
              </a:rPr>
              <a:t>presso il CAM SCALDASOLE, via Scaldasole3/a Milano</a:t>
            </a:r>
          </a:p>
          <a:p>
            <a:pPr algn="ctr"/>
            <a:r>
              <a:rPr lang="it-IT" sz="2400" b="1" dirty="0" smtClean="0">
                <a:latin typeface="Batang" pitchFamily="18" charset="-127"/>
                <a:ea typeface="Batang" pitchFamily="18" charset="-127"/>
              </a:rPr>
              <a:t>Per </a:t>
            </a:r>
            <a:r>
              <a:rPr lang="it-IT" sz="2400" b="1" dirty="0" smtClean="0">
                <a:latin typeface="Batang" pitchFamily="18" charset="-127"/>
                <a:ea typeface="Batang" pitchFamily="18" charset="-127"/>
              </a:rPr>
              <a:t>informazioni 0288455324</a:t>
            </a:r>
          </a:p>
          <a:p>
            <a:r>
              <a:rPr lang="it-IT" sz="2400" b="1" spc="-5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Batang" pitchFamily="18" charset="-127"/>
                <a:ea typeface="Batang" pitchFamily="18" charset="-127"/>
                <a:cs typeface="Khmer UI" pitchFamily="34" charset="0"/>
              </a:rPr>
              <a:t>   </a:t>
            </a:r>
            <a:r>
              <a:rPr lang="it-IT" sz="2400" b="1" spc="-5" dirty="0" err="1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Khmer UI" pitchFamily="34" charset="0"/>
                <a:cs typeface="Khmer UI" pitchFamily="34" charset="0"/>
              </a:rPr>
              <a:t>Cam</a:t>
            </a:r>
            <a:r>
              <a:rPr lang="it-IT" sz="2400" b="1" spc="-5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Khmer UI" pitchFamily="34" charset="0"/>
                <a:cs typeface="Khmer UI" pitchFamily="34" charset="0"/>
              </a:rPr>
              <a:t> Municipio uno                                   </a:t>
            </a:r>
            <a:r>
              <a:rPr lang="it-IT" sz="2000" b="1" u="heavy" spc="-5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9"/>
              </a:rPr>
              <a:t>www.cammunicipio1.aldia.it</a:t>
            </a:r>
            <a:r>
              <a:rPr lang="it-IT" sz="2400" b="1" u="heavy" spc="-5" dirty="0" smtClean="0">
                <a:solidFill>
                  <a:srgbClr val="FF0000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</a:rPr>
              <a:t> </a:t>
            </a:r>
            <a:endParaRPr lang="it-IT" sz="2400" dirty="0" smtClean="0"/>
          </a:p>
          <a:p>
            <a:pPr algn="ctr"/>
            <a:endParaRPr lang="it-IT" sz="2400" b="1" dirty="0" smtClean="0">
              <a:latin typeface="Batang" pitchFamily="18" charset="-127"/>
              <a:ea typeface="Batang" pitchFamily="18" charset="-127"/>
            </a:endParaRPr>
          </a:p>
          <a:p>
            <a:pPr algn="ctr"/>
            <a:endParaRPr lang="it-IT" sz="24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Picture 2" descr="C:\Users\CAMSCALDASOLE\AppData\Local\Microsoft\Windows\Temporary Internet Files\Content.IE5\ARL2OED2\Italian_traffic_signs_-_icona_telefono.svg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V="1">
            <a:off x="2753618" y="13176299"/>
            <a:ext cx="419040" cy="419040"/>
          </a:xfrm>
          <a:prstGeom prst="rect">
            <a:avLst/>
          </a:prstGeom>
          <a:noFill/>
        </p:spPr>
      </p:pic>
      <p:sp>
        <p:nvSpPr>
          <p:cNvPr id="12" name="Rettangolo 11"/>
          <p:cNvSpPr/>
          <p:nvPr/>
        </p:nvSpPr>
        <p:spPr>
          <a:xfrm>
            <a:off x="4166905" y="73750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dirty="0"/>
          </a:p>
        </p:txBody>
      </p:sp>
      <p:pic>
        <p:nvPicPr>
          <p:cNvPr id="13" name="Immagine 12" descr="simbolo f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346" y="13464331"/>
            <a:ext cx="401018" cy="40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34551</TotalTime>
  <Words>26</Words>
  <Application>Microsoft Office PowerPoint</Application>
  <PresentationFormat>Personalizzato</PresentationFormat>
  <Paragraphs>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lopez</dc:creator>
  <cp:lastModifiedBy>CAMSCALDASOLE</cp:lastModifiedBy>
  <cp:revision>18</cp:revision>
  <dcterms:created xsi:type="dcterms:W3CDTF">2017-06-22T10:51:31Z</dcterms:created>
  <dcterms:modified xsi:type="dcterms:W3CDTF">2019-01-29T15:44:41Z</dcterms:modified>
  <dc:language>it-IT</dc:language>
</cp:coreProperties>
</file>